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4AAB9-A0DD-4D97-AF99-91EFC263B2F0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E6D4B-7AF0-4521-9167-CC27A7B48F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B74AD-A797-40EC-ABE2-F04476DDC933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FE48C-C3BF-494D-8DC7-8C4E95259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FD10-2B85-4D7D-854E-1B9D856EE037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491BD-640A-444F-AB4E-D8C4883E93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118B6-7B72-4ECA-AF63-F85666E7E924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AB028-A5A2-4633-9E5C-8B0713F12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941BC-0363-4494-9A14-A604A136C92C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5631-BFBB-4393-8139-47F20D608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8840D-5FD3-42A5-92CD-C554B18464F6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7DACF-13FC-4DE9-8C39-7B2A6FC19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4C840-A32C-4FA3-8D3B-646C7019F007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AB959-748A-4217-9330-AF0CA7126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17EC3-E67B-4827-B508-A1D3F4100C93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9D68A-7312-4F94-956D-9D6C8C42B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1C5D7-62C2-493E-8F12-6457BA99CAE3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50F0B-92D6-471C-AF2D-52D09ACBB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88DB4-3016-4758-8279-1B1CACDA2222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70EA1-9465-4F5D-9733-4B15E7DE1C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25372-4A32-49C6-B46D-773646E24734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C5D8A-76EE-4904-B826-808535AB5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E40CA0-BE85-416F-B887-E744F5BF7E6B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51C1C2-FC58-4245-A0DF-6C1822BA5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Feared Men and Women fleeing from the French Revolution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2531" name="Picture 2" descr="http://sklingam.wikispaces.com/file/view/06_french_revolution.jpg/35076001/06_french_revolu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5900"/>
            <a:ext cx="91440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355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3555" name="Picture 2" descr="http://upload.wikimedia.org/wikipedia/en/thumb/a/ab/Maitland_and_Louverture.jpg/220px-Maitland_and_Louver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Loss of Liberty from Aliens</a:t>
            </a:r>
          </a:p>
        </p:txBody>
      </p:sp>
      <p:pic>
        <p:nvPicPr>
          <p:cNvPr id="24578" name="Content Placeholder 3" descr="statoflibertyprint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00200"/>
            <a:ext cx="9144000" cy="5257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Sedition Act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25603" name="Picture 2" descr="The Original Sedition A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Sedition Act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Punished for writing opinions in newspapers.</a:t>
            </a:r>
          </a:p>
        </p:txBody>
      </p:sp>
      <p:pic>
        <p:nvPicPr>
          <p:cNvPr id="26627" name="Picture 2" descr="http://t1.gstatic.com/images?q=tbn:ANd9GcRu3m0pvi_8RtEnwk5KjGA-UlhWCaO_T7DDmAQdLj_2ViaJIo32&amp;t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52663"/>
            <a:ext cx="9296400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Sedition Acts-Benjamin Franklin Bache</a:t>
            </a:r>
            <a:endParaRPr lang="en-US" dirty="0"/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smtClean="0"/>
          </a:p>
        </p:txBody>
      </p:sp>
      <p:pic>
        <p:nvPicPr>
          <p:cNvPr id="27651" name="Picture 2" descr="http://image1.findagrave.com/photos250/photos/2009/361/9372697_1262056526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Misrepresenting President Adams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8675" name="Picture 2" descr="http://3.bp.blogspot.com/_xq3WlYbJP-M/TLN8GKaK6QI/AAAAAAAAAE8/L3bJhAJ7Jt8/s1600/john_ada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76400"/>
            <a:ext cx="7620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President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9699" name="Picture 2" descr="http://moralheroes.org/wp-content/uploads/2011/01/thomas-jeffer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73163"/>
            <a:ext cx="9144000" cy="568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&quot;No&quot; Symbol 4"/>
          <p:cNvSpPr/>
          <p:nvPr/>
        </p:nvSpPr>
        <p:spPr>
          <a:xfrm>
            <a:off x="685800" y="228600"/>
            <a:ext cx="8077200" cy="6629400"/>
          </a:xfrm>
          <a:prstGeom prst="noSmoking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Rectangle 3"/>
          <p:cNvSpPr/>
          <p:nvPr/>
        </p:nvSpPr>
        <p:spPr>
          <a:xfrm>
            <a:off x="1828800" y="2971800"/>
            <a:ext cx="6012074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Constitutional</a:t>
            </a:r>
            <a:endParaRPr lang="en-US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1026" name="Picture 2" descr="http://www.cksinfo.com/clipart/space/aliens/alien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5362" name="Content Placeholder 3" descr="alien and sedition act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This would be an example of what problems we have with illegal aliens currently, and how it upsets many people.</a:t>
            </a:r>
          </a:p>
        </p:txBody>
      </p:sp>
      <p:pic>
        <p:nvPicPr>
          <p:cNvPr id="16386" name="Content Placeholder 3" descr="StopIllegalAlienInvasionBanner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95400"/>
            <a:ext cx="9144000" cy="55626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7410" name="Content Placeholder 3" descr="American-Flag-Wall-Ar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828800"/>
            <a:ext cx="3810000" cy="3429000"/>
          </a:xfrm>
        </p:spPr>
      </p:pic>
      <p:pic>
        <p:nvPicPr>
          <p:cNvPr id="17411" name="Picture 2" descr="http://www.fayette.k12.in.us/cmslmc/classproj/flex/france-french-flag-thum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752600"/>
            <a:ext cx="3733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3886200" y="2971800"/>
            <a:ext cx="1447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>
                <a:latin typeface="Impact" pitchFamily="34" charset="0"/>
              </a:rPr>
              <a:t>VS.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8435" name="Picture 2" descr="http://www.examiner.com/images/blog/EXID21498/images/20080320-JohnAda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9459" name="Picture 2" descr="Naturalization Act of 1795 - pag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0"/>
            <a:ext cx="3810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0483" name="Picture 2" descr="http://www.lifeiscolourful.com/wp-content/uploads/2008/04/us_fl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1507" name="Picture 2" descr="http://ips.illinois.edu/wggp/immigra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://www.phoenixmasonry.org/masonicmuseum/images/statue_of_liberty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55</Words>
  <Application>Microsoft Office PowerPoint</Application>
  <PresentationFormat>On-screen Show (4:3)</PresentationFormat>
  <Paragraphs>11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Arial</vt:lpstr>
      <vt:lpstr>Impact</vt:lpstr>
      <vt:lpstr>Office Theme</vt:lpstr>
      <vt:lpstr>Slide 1</vt:lpstr>
      <vt:lpstr>Slide 2</vt:lpstr>
      <vt:lpstr>Slide 3</vt:lpstr>
      <vt:lpstr>This would be an example of what problems we have with illegal aliens currently, and how it upsets many people.</vt:lpstr>
      <vt:lpstr>Slide 5</vt:lpstr>
      <vt:lpstr>Slide 6</vt:lpstr>
      <vt:lpstr>Slide 7</vt:lpstr>
      <vt:lpstr>Slide 8</vt:lpstr>
      <vt:lpstr>Slide 9</vt:lpstr>
      <vt:lpstr>Feared Men and Women fleeing from the French Revolution</vt:lpstr>
      <vt:lpstr>Slide 11</vt:lpstr>
      <vt:lpstr>Loss of Liberty from Aliens</vt:lpstr>
      <vt:lpstr>The Sedition Act</vt:lpstr>
      <vt:lpstr>Sedition Act</vt:lpstr>
      <vt:lpstr>Sedition Acts-Benjamin Franklin Bache</vt:lpstr>
      <vt:lpstr>Misrepresenting President Adams</vt:lpstr>
      <vt:lpstr>New President</vt:lpstr>
      <vt:lpstr>Slide 18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Mount Lebanon School District</dc:creator>
  <cp:lastModifiedBy>Mount Lebanon School District</cp:lastModifiedBy>
  <cp:revision>25</cp:revision>
  <dcterms:created xsi:type="dcterms:W3CDTF">2011-02-17T13:16:02Z</dcterms:created>
  <dcterms:modified xsi:type="dcterms:W3CDTF">2011-03-11T13:06:00Z</dcterms:modified>
</cp:coreProperties>
</file>